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56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6B844D-8639-4317-880F-389E1728A261}"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00D20F-AF09-444E-A377-94C126C18CC9}" type="slidenum">
              <a:rPr lang="en-US" smtClean="0"/>
              <a:t>‹#›</a:t>
            </a:fld>
            <a:endParaRPr lang="en-US"/>
          </a:p>
        </p:txBody>
      </p:sp>
    </p:spTree>
    <p:extLst>
      <p:ext uri="{BB962C8B-B14F-4D97-AF65-F5344CB8AC3E}">
        <p14:creationId xmlns:p14="http://schemas.microsoft.com/office/powerpoint/2010/main" val="582945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6B844D-8639-4317-880F-389E1728A261}"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00D20F-AF09-444E-A377-94C126C18CC9}" type="slidenum">
              <a:rPr lang="en-US" smtClean="0"/>
              <a:t>‹#›</a:t>
            </a:fld>
            <a:endParaRPr lang="en-US"/>
          </a:p>
        </p:txBody>
      </p:sp>
    </p:spTree>
    <p:extLst>
      <p:ext uri="{BB962C8B-B14F-4D97-AF65-F5344CB8AC3E}">
        <p14:creationId xmlns:p14="http://schemas.microsoft.com/office/powerpoint/2010/main" val="2760136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6B844D-8639-4317-880F-389E1728A261}"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00D20F-AF09-444E-A377-94C126C18CC9}" type="slidenum">
              <a:rPr lang="en-US" smtClean="0"/>
              <a:t>‹#›</a:t>
            </a:fld>
            <a:endParaRPr lang="en-US"/>
          </a:p>
        </p:txBody>
      </p:sp>
    </p:spTree>
    <p:extLst>
      <p:ext uri="{BB962C8B-B14F-4D97-AF65-F5344CB8AC3E}">
        <p14:creationId xmlns:p14="http://schemas.microsoft.com/office/powerpoint/2010/main" val="2924270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6B844D-8639-4317-880F-389E1728A261}"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00D20F-AF09-444E-A377-94C126C18CC9}" type="slidenum">
              <a:rPr lang="en-US" smtClean="0"/>
              <a:t>‹#›</a:t>
            </a:fld>
            <a:endParaRPr lang="en-US"/>
          </a:p>
        </p:txBody>
      </p:sp>
    </p:spTree>
    <p:extLst>
      <p:ext uri="{BB962C8B-B14F-4D97-AF65-F5344CB8AC3E}">
        <p14:creationId xmlns:p14="http://schemas.microsoft.com/office/powerpoint/2010/main" val="3861290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6B844D-8639-4317-880F-389E1728A261}" type="datetimeFigureOut">
              <a:rPr lang="en-US" smtClean="0"/>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00D20F-AF09-444E-A377-94C126C18CC9}" type="slidenum">
              <a:rPr lang="en-US" smtClean="0"/>
              <a:t>‹#›</a:t>
            </a:fld>
            <a:endParaRPr lang="en-US"/>
          </a:p>
        </p:txBody>
      </p:sp>
    </p:spTree>
    <p:extLst>
      <p:ext uri="{BB962C8B-B14F-4D97-AF65-F5344CB8AC3E}">
        <p14:creationId xmlns:p14="http://schemas.microsoft.com/office/powerpoint/2010/main" val="592570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6B844D-8639-4317-880F-389E1728A261}" type="datetimeFigureOut">
              <a:rPr lang="en-US" smtClean="0"/>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00D20F-AF09-444E-A377-94C126C18CC9}" type="slidenum">
              <a:rPr lang="en-US" smtClean="0"/>
              <a:t>‹#›</a:t>
            </a:fld>
            <a:endParaRPr lang="en-US"/>
          </a:p>
        </p:txBody>
      </p:sp>
    </p:spTree>
    <p:extLst>
      <p:ext uri="{BB962C8B-B14F-4D97-AF65-F5344CB8AC3E}">
        <p14:creationId xmlns:p14="http://schemas.microsoft.com/office/powerpoint/2010/main" val="2958404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6B844D-8639-4317-880F-389E1728A261}" type="datetimeFigureOut">
              <a:rPr lang="en-US" smtClean="0"/>
              <a:t>10/29/2013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00D20F-AF09-444E-A377-94C126C18CC9}" type="slidenum">
              <a:rPr lang="en-US" smtClean="0"/>
              <a:t>‹#›</a:t>
            </a:fld>
            <a:endParaRPr lang="en-US"/>
          </a:p>
        </p:txBody>
      </p:sp>
    </p:spTree>
    <p:extLst>
      <p:ext uri="{BB962C8B-B14F-4D97-AF65-F5344CB8AC3E}">
        <p14:creationId xmlns:p14="http://schemas.microsoft.com/office/powerpoint/2010/main" val="3606812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6B844D-8639-4317-880F-389E1728A261}" type="datetimeFigureOut">
              <a:rPr lang="en-US" smtClean="0"/>
              <a:t>10/29/2013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00D20F-AF09-444E-A377-94C126C18CC9}" type="slidenum">
              <a:rPr lang="en-US" smtClean="0"/>
              <a:t>‹#›</a:t>
            </a:fld>
            <a:endParaRPr lang="en-US"/>
          </a:p>
        </p:txBody>
      </p:sp>
    </p:spTree>
    <p:extLst>
      <p:ext uri="{BB962C8B-B14F-4D97-AF65-F5344CB8AC3E}">
        <p14:creationId xmlns:p14="http://schemas.microsoft.com/office/powerpoint/2010/main" val="4163117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6B844D-8639-4317-880F-389E1728A261}" type="datetimeFigureOut">
              <a:rPr lang="en-US" smtClean="0"/>
              <a:t>10/29/2013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00D20F-AF09-444E-A377-94C126C18CC9}" type="slidenum">
              <a:rPr lang="en-US" smtClean="0"/>
              <a:t>‹#›</a:t>
            </a:fld>
            <a:endParaRPr lang="en-US"/>
          </a:p>
        </p:txBody>
      </p:sp>
    </p:spTree>
    <p:extLst>
      <p:ext uri="{BB962C8B-B14F-4D97-AF65-F5344CB8AC3E}">
        <p14:creationId xmlns:p14="http://schemas.microsoft.com/office/powerpoint/2010/main" val="369810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6B844D-8639-4317-880F-389E1728A261}" type="datetimeFigureOut">
              <a:rPr lang="en-US" smtClean="0"/>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00D20F-AF09-444E-A377-94C126C18CC9}" type="slidenum">
              <a:rPr lang="en-US" smtClean="0"/>
              <a:t>‹#›</a:t>
            </a:fld>
            <a:endParaRPr lang="en-US"/>
          </a:p>
        </p:txBody>
      </p:sp>
    </p:spTree>
    <p:extLst>
      <p:ext uri="{BB962C8B-B14F-4D97-AF65-F5344CB8AC3E}">
        <p14:creationId xmlns:p14="http://schemas.microsoft.com/office/powerpoint/2010/main" val="505755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6B844D-8639-4317-880F-389E1728A261}" type="datetimeFigureOut">
              <a:rPr lang="en-US" smtClean="0"/>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00D20F-AF09-444E-A377-94C126C18CC9}" type="slidenum">
              <a:rPr lang="en-US" smtClean="0"/>
              <a:t>‹#›</a:t>
            </a:fld>
            <a:endParaRPr lang="en-US"/>
          </a:p>
        </p:txBody>
      </p:sp>
    </p:spTree>
    <p:extLst>
      <p:ext uri="{BB962C8B-B14F-4D97-AF65-F5344CB8AC3E}">
        <p14:creationId xmlns:p14="http://schemas.microsoft.com/office/powerpoint/2010/main" val="3556235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6B844D-8639-4317-880F-389E1728A261}" type="datetimeFigureOut">
              <a:rPr lang="en-US" smtClean="0"/>
              <a:t>10/29/2013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00D20F-AF09-444E-A377-94C126C18CC9}" type="slidenum">
              <a:rPr lang="en-US" smtClean="0"/>
              <a:t>‹#›</a:t>
            </a:fld>
            <a:endParaRPr lang="en-US"/>
          </a:p>
        </p:txBody>
      </p:sp>
    </p:spTree>
    <p:extLst>
      <p:ext uri="{BB962C8B-B14F-4D97-AF65-F5344CB8AC3E}">
        <p14:creationId xmlns:p14="http://schemas.microsoft.com/office/powerpoint/2010/main" val="14283646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7772400" cy="1470025"/>
          </a:xfrm>
        </p:spPr>
        <p:txBody>
          <a:bodyPr/>
          <a:lstStyle/>
          <a:p>
            <a:r>
              <a:rPr lang="en-US" dirty="0" smtClean="0"/>
              <a:t>Four Steps to Study Art History</a:t>
            </a:r>
            <a:endParaRPr lang="en-US" dirty="0"/>
          </a:p>
        </p:txBody>
      </p:sp>
      <p:sp>
        <p:nvSpPr>
          <p:cNvPr id="3" name="Subtitle 2"/>
          <p:cNvSpPr>
            <a:spLocks noGrp="1"/>
          </p:cNvSpPr>
          <p:nvPr>
            <p:ph type="subTitle" idx="1"/>
          </p:nvPr>
        </p:nvSpPr>
        <p:spPr>
          <a:xfrm>
            <a:off x="1219200" y="1981200"/>
            <a:ext cx="6553200" cy="3657600"/>
          </a:xfrm>
        </p:spPr>
        <p:txBody>
          <a:bodyPr>
            <a:normAutofit fontScale="55000" lnSpcReduction="20000"/>
          </a:bodyPr>
          <a:lstStyle/>
          <a:p>
            <a:r>
              <a:rPr lang="en-US" dirty="0"/>
              <a:t>The images </a:t>
            </a:r>
            <a:r>
              <a:rPr lang="en-US" dirty="0" smtClean="0"/>
              <a:t>in this PPT are </a:t>
            </a:r>
            <a:r>
              <a:rPr lang="en-US" dirty="0"/>
              <a:t>visual graphics for the four steps of studying art history. Students did these in groups as a way to reinforce their understanding of these steps. After doing this activity, their ability to identify, recall, and use the four steps greatly increased. I often ask students to identify what type of question they are asking/answering, a describing, analyzing, interpreting or judging question. They have become much quicker and more adept at identifying the question types.</a:t>
            </a:r>
          </a:p>
          <a:p>
            <a:r>
              <a:rPr lang="en-US" dirty="0"/>
              <a:t>The lesson plan I sent relates to metaphor. Students have been discussing metaphor in 8th grade language arts, so it seems appropriate for this grade level. They learn how to read visual metaphor (often used in advertising) and create a metaphor, while also learning the basics of a new language (American Sign Language) and a new skill, drawing contour lines of an object from observation. And it still allows for personal meaning making</a:t>
            </a:r>
          </a:p>
          <a:p>
            <a:endParaRPr lang="en-US" dirty="0"/>
          </a:p>
        </p:txBody>
      </p:sp>
    </p:spTree>
    <p:extLst>
      <p:ext uri="{BB962C8B-B14F-4D97-AF65-F5344CB8AC3E}">
        <p14:creationId xmlns:p14="http://schemas.microsoft.com/office/powerpoint/2010/main" val="2376666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5166" y="0"/>
            <a:ext cx="8859309" cy="6644482"/>
          </a:xfrm>
        </p:spPr>
      </p:pic>
    </p:spTree>
    <p:extLst>
      <p:ext uri="{BB962C8B-B14F-4D97-AF65-F5344CB8AC3E}">
        <p14:creationId xmlns:p14="http://schemas.microsoft.com/office/powerpoint/2010/main" val="2432211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06117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0"/>
            <a:ext cx="7543800" cy="6858000"/>
          </a:xfrm>
          <a:prstGeom prst="rect">
            <a:avLst/>
          </a:prstGeom>
        </p:spPr>
      </p:pic>
    </p:spTree>
    <p:extLst>
      <p:ext uri="{BB962C8B-B14F-4D97-AF65-F5344CB8AC3E}">
        <p14:creationId xmlns:p14="http://schemas.microsoft.com/office/powerpoint/2010/main" val="824200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0"/>
            <a:ext cx="6324600" cy="6858000"/>
          </a:xfrm>
          <a:prstGeom prst="rect">
            <a:avLst/>
          </a:prstGeom>
        </p:spPr>
      </p:pic>
    </p:spTree>
    <p:extLst>
      <p:ext uri="{BB962C8B-B14F-4D97-AF65-F5344CB8AC3E}">
        <p14:creationId xmlns:p14="http://schemas.microsoft.com/office/powerpoint/2010/main" val="23807101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51006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54</Words>
  <Application>Microsoft Office PowerPoint</Application>
  <PresentationFormat>On-screen Show (4:3)</PresentationFormat>
  <Paragraphs>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Four Steps to Study Art History</vt:lpstr>
      <vt:lpstr>PowerPoint Presentation</vt:lpstr>
      <vt:lpstr>PowerPoint Presentation</vt:lpstr>
      <vt:lpstr>PowerPoint Presentation</vt:lpstr>
      <vt:lpstr>PowerPoint Presentation</vt:lpstr>
      <vt:lpstr>PowerPoint Presentation</vt:lpstr>
    </vt:vector>
  </TitlesOfParts>
  <Company>WCPSS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Four Steps to Study Art History</dc:title>
  <dc:creator>Elizabeth Droessler</dc:creator>
  <cp:lastModifiedBy>Elizabeth Droessler</cp:lastModifiedBy>
  <cp:revision>1</cp:revision>
  <dcterms:created xsi:type="dcterms:W3CDTF">2013-10-29T14:14:01Z</dcterms:created>
  <dcterms:modified xsi:type="dcterms:W3CDTF">2013-10-29T14:18:21Z</dcterms:modified>
</cp:coreProperties>
</file>